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0" r:id="rId3"/>
    <p:sldId id="263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6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4E418"/>
    <a:srgbClr val="E8D124"/>
    <a:srgbClr val="DC9230"/>
    <a:srgbClr val="F7B83B"/>
    <a:srgbClr val="F09A3C"/>
    <a:srgbClr val="C3703D"/>
    <a:srgbClr val="57321B"/>
    <a:srgbClr val="623B2E"/>
    <a:srgbClr val="252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9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19775"/>
            <a:ext cx="2230437" cy="84772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Első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2022.10.23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27685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04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79" y="275428"/>
            <a:ext cx="8534401" cy="859200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második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733550"/>
            <a:ext cx="9078912" cy="44194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C1A613C6-168F-1DA9-B78A-C025A8238AB1}"/>
              </a:ext>
            </a:extLst>
          </p:cNvPr>
          <p:cNvSpPr/>
          <p:nvPr/>
        </p:nvSpPr>
        <p:spPr>
          <a:xfrm>
            <a:off x="8623300" y="1733550"/>
            <a:ext cx="987425" cy="38290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940742D-4985-F270-454B-2D8C72572045}"/>
              </a:ext>
            </a:extLst>
          </p:cNvPr>
          <p:cNvSpPr txBox="1"/>
          <p:nvPr/>
        </p:nvSpPr>
        <p:spPr>
          <a:xfrm rot="5400000">
            <a:off x="9013785" y="3024227"/>
            <a:ext cx="2301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MVP</a:t>
            </a:r>
            <a:endParaRPr lang="hu-HU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238750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7B83B"/>
                </a:solidFill>
              </a:rPr>
              <a:t>Kiss </a:t>
            </a:r>
            <a:r>
              <a:rPr lang="en-US" sz="2000" b="1" dirty="0" err="1">
                <a:solidFill>
                  <a:srgbClr val="F7B83B"/>
                </a:solidFill>
              </a:rPr>
              <a:t>Péter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Magyarcsik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Nagy </a:t>
            </a:r>
            <a:r>
              <a:rPr lang="en-US" sz="2000" b="1" dirty="0" err="1">
                <a:solidFill>
                  <a:srgbClr val="F7B83B"/>
                </a:solidFill>
              </a:rPr>
              <a:t>Balázs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Tóth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Török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 err="1">
                <a:solidFill>
                  <a:srgbClr val="F7B83B"/>
                </a:solidFill>
              </a:rPr>
              <a:t>Zsombor</a:t>
            </a:r>
            <a:endParaRPr lang="en-US" sz="2000" b="1" dirty="0">
              <a:solidFill>
                <a:srgbClr val="F7B83B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61" y="5930384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2022.10.23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1" y="6194941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529" y="-5240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5466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74536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0E5F10D-F1A8-FD24-69B5-7FA35CB04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604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szeretnénk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elérni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1" y="1905506"/>
            <a:ext cx="5429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Olyan w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ebes felületet, alkalmazást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amelyben valós időben lehet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chatelni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csoportokban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egy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barátunkkal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b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</a:b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Mindezek kibővítve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személyre szabott funkciókkal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amelyeket a 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endParaRPr lang="hu-HU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15" y="74295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0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4DCA5DB-BA07-70EE-AA73-676F568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9" y="548812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E289BF5E-C62B-F1D8-9CF1-6B86C8B6065A}"/>
              </a:ext>
            </a:extLst>
          </p:cNvPr>
          <p:cNvGrpSpPr/>
          <p:nvPr/>
        </p:nvGrpSpPr>
        <p:grpSpPr>
          <a:xfrm>
            <a:off x="499446" y="2688370"/>
            <a:ext cx="1496431" cy="1973015"/>
            <a:chOff x="499446" y="2688370"/>
            <a:chExt cx="1496431" cy="197301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2E8B82B-2247-8F0B-AA06-49031022A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62" y="2688370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457C5AEF-0782-3026-A1DB-06C2428E63F2}"/>
                </a:ext>
              </a:extLst>
            </p:cNvPr>
            <p:cNvSpPr txBox="1"/>
            <p:nvPr/>
          </p:nvSpPr>
          <p:spPr>
            <a:xfrm>
              <a:off x="499446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IntelliJ Idea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B114D3-8CFF-8256-BFBB-ABF0F840FD0C}"/>
              </a:ext>
            </a:extLst>
          </p:cNvPr>
          <p:cNvGrpSpPr/>
          <p:nvPr/>
        </p:nvGrpSpPr>
        <p:grpSpPr>
          <a:xfrm>
            <a:off x="2251011" y="2663194"/>
            <a:ext cx="1500863" cy="1998191"/>
            <a:chOff x="2251011" y="2663194"/>
            <a:chExt cx="1500863" cy="1998191"/>
          </a:xfrm>
        </p:grpSpPr>
        <p:pic>
          <p:nvPicPr>
            <p:cNvPr id="1026" name="Picture 2" descr="Discord's Branding Guidelines">
              <a:extLst>
                <a:ext uri="{FF2B5EF4-FFF2-40B4-BE49-F238E27FC236}">
                  <a16:creationId xmlns:a16="http://schemas.microsoft.com/office/drawing/2014/main" id="{697CD0F3-C6DB-8D2D-C224-58E0873DB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874" y="2663194"/>
              <a:ext cx="1440000" cy="162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6A12C81F-55C5-C9CD-65CA-C9030EE53D32}"/>
                </a:ext>
              </a:extLst>
            </p:cNvPr>
            <p:cNvSpPr txBox="1"/>
            <p:nvPr/>
          </p:nvSpPr>
          <p:spPr>
            <a:xfrm>
              <a:off x="2251011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Discord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CD020329-007C-73A4-7B16-CEBBEB2B8D51}"/>
              </a:ext>
            </a:extLst>
          </p:cNvPr>
          <p:cNvGrpSpPr/>
          <p:nvPr/>
        </p:nvGrpSpPr>
        <p:grpSpPr>
          <a:xfrm>
            <a:off x="4038958" y="2627321"/>
            <a:ext cx="1512417" cy="2035865"/>
            <a:chOff x="4038958" y="2627321"/>
            <a:chExt cx="1512417" cy="2035865"/>
          </a:xfrm>
        </p:grpSpPr>
        <p:pic>
          <p:nvPicPr>
            <p:cNvPr id="1036" name="Picture 12" descr="Github Logo - Free social media icons">
              <a:extLst>
                <a:ext uri="{FF2B5EF4-FFF2-40B4-BE49-F238E27FC236}">
                  <a16:creationId xmlns:a16="http://schemas.microsoft.com/office/drawing/2014/main" id="{5637D4F6-0EB3-9E92-1897-3091BF794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375" y="262732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07C5AEE-C1E2-5190-BF83-A487D3D4DE2A}"/>
                </a:ext>
              </a:extLst>
            </p:cNvPr>
            <p:cNvSpPr txBox="1"/>
            <p:nvPr/>
          </p:nvSpPr>
          <p:spPr>
            <a:xfrm>
              <a:off x="4038958" y="4293854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Github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9E23DA1A-10F6-24B8-2A55-10A599C5A75B}"/>
              </a:ext>
            </a:extLst>
          </p:cNvPr>
          <p:cNvGrpSpPr/>
          <p:nvPr/>
        </p:nvGrpSpPr>
        <p:grpSpPr>
          <a:xfrm>
            <a:off x="5910876" y="2663194"/>
            <a:ext cx="1766668" cy="2002310"/>
            <a:chOff x="5910876" y="2663194"/>
            <a:chExt cx="1766668" cy="2002310"/>
          </a:xfrm>
        </p:grpSpPr>
        <p:pic>
          <p:nvPicPr>
            <p:cNvPr id="1034" name="Picture 10" descr="Official MariaDB Logos | MariaDB">
              <a:extLst>
                <a:ext uri="{FF2B5EF4-FFF2-40B4-BE49-F238E27FC236}">
                  <a16:creationId xmlns:a16="http://schemas.microsoft.com/office/drawing/2014/main" id="{34B6CDE8-E841-F403-4573-669827B0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876" y="2663194"/>
              <a:ext cx="176666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2A2BC87-898E-AF4A-5441-D616B5A0C339}"/>
                </a:ext>
              </a:extLst>
            </p:cNvPr>
            <p:cNvSpPr txBox="1"/>
            <p:nvPr/>
          </p:nvSpPr>
          <p:spPr>
            <a:xfrm>
              <a:off x="5910876" y="4296172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MariaDB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343783B7-F41A-8866-1577-0526D7911816}"/>
              </a:ext>
            </a:extLst>
          </p:cNvPr>
          <p:cNvGrpSpPr/>
          <p:nvPr/>
        </p:nvGrpSpPr>
        <p:grpSpPr>
          <a:xfrm>
            <a:off x="8200056" y="2675781"/>
            <a:ext cx="1184864" cy="1985604"/>
            <a:chOff x="8200056" y="2675781"/>
            <a:chExt cx="1184864" cy="198560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D50A74E-C828-EDF1-2055-0B97C809A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90"/>
            <a:stretch/>
          </p:blipFill>
          <p:spPr bwMode="auto">
            <a:xfrm>
              <a:off x="8200056" y="2675781"/>
              <a:ext cx="1184864" cy="159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A90F464-2C84-9CBF-EF50-81C6ACAC3733}"/>
                </a:ext>
              </a:extLst>
            </p:cNvPr>
            <p:cNvSpPr txBox="1"/>
            <p:nvPr/>
          </p:nvSpPr>
          <p:spPr>
            <a:xfrm>
              <a:off x="8200056" y="4292053"/>
              <a:ext cx="11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Trello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D3D0FBBD-88C0-5959-8280-F5CC55BC6261}"/>
              </a:ext>
            </a:extLst>
          </p:cNvPr>
          <p:cNvGrpSpPr/>
          <p:nvPr/>
        </p:nvGrpSpPr>
        <p:grpSpPr>
          <a:xfrm>
            <a:off x="9640055" y="2906777"/>
            <a:ext cx="2052499" cy="1754608"/>
            <a:chOff x="9640055" y="2906777"/>
            <a:chExt cx="2052499" cy="1754608"/>
          </a:xfrm>
        </p:grpSpPr>
        <p:pic>
          <p:nvPicPr>
            <p:cNvPr id="1038" name="Picture 14" descr="illustrator logo and symbol, meaning, history, PNG">
              <a:extLst>
                <a:ext uri="{FF2B5EF4-FFF2-40B4-BE49-F238E27FC236}">
                  <a16:creationId xmlns:a16="http://schemas.microsoft.com/office/drawing/2014/main" id="{897409DB-C6B5-0BC5-933C-163B13D6F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2820" y="2906777"/>
              <a:ext cx="1857677" cy="116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E94A03A5-E914-BE66-1A85-1BCA23C08E79}"/>
                </a:ext>
              </a:extLst>
            </p:cNvPr>
            <p:cNvSpPr txBox="1"/>
            <p:nvPr/>
          </p:nvSpPr>
          <p:spPr>
            <a:xfrm>
              <a:off x="9640055" y="4292053"/>
              <a:ext cx="20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Adobe Illustrator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7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353</TotalTime>
  <Words>182</Words>
  <Application>Microsoft Office PowerPoint</Application>
  <PresentationFormat>Szélesvásznú</PresentationFormat>
  <Paragraphs>35</Paragraphs>
  <Slides>12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Arial</vt:lpstr>
      <vt:lpstr>Century Gothic</vt:lpstr>
      <vt:lpstr>Roboto</vt:lpstr>
      <vt:lpstr>Trebuchet MS</vt:lpstr>
      <vt:lpstr>Wingdings</vt:lpstr>
      <vt:lpstr>Wingdings 3</vt:lpstr>
      <vt:lpstr>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CSAPATON BELÜLI MUNKAMEGOSZTÁS</vt:lpstr>
      <vt:lpstr>Mit tervezünk a második demóig?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magyarcs@sulid.hu</cp:lastModifiedBy>
  <cp:revision>17</cp:revision>
  <dcterms:created xsi:type="dcterms:W3CDTF">2022-10-20T08:53:19Z</dcterms:created>
  <dcterms:modified xsi:type="dcterms:W3CDTF">2022-10-22T15:33:03Z</dcterms:modified>
</cp:coreProperties>
</file>